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98427800"/>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№137</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77455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a:t>
            </a:r>
            <a:r>
              <a:rPr lang="kk-KZ" altLang="ru-RU" sz="1200" b="1" dirty="0">
                <a:latin typeface="Times New Roman" panose="02020603050405020304" pitchFamily="18" charset="0"/>
                <a:cs typeface="Times New Roman" panose="02020603050405020304" pitchFamily="18" charset="0"/>
              </a:rPr>
              <a:t> мамырдағы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1599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18 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17 мамыр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18 </a:t>
            </a:r>
            <a:r>
              <a:rPr lang="ru-RU" alt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endParaRPr lang="ru-RU" altLang="ru-RU" sz="8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солтүстік-батыстан, солтүстіктен соғады, күші түнде 4-9, күндіз 9-14 м/с. Ауа температурасы түнде 1-3, күндіз 15-17 жылы болады.</a:t>
            </a: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19 </a:t>
            </a:r>
            <a:r>
              <a:rPr lang="ru-RU" altLang="ru-RU" sz="1200" b="1" dirty="0" err="1">
                <a:latin typeface="Times New Roman" pitchFamily="18" charset="0"/>
                <a:cs typeface="Times New Roman" pitchFamily="18" charset="0"/>
              </a:rPr>
              <a:t>мамырға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18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19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солтүстік-батыстан соғады, күші 7-12 м/с. Ауа температурасы 0-2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65264" y="33527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81368" y="239723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 name="Таблица 2">
            <a:extLst>
              <a:ext uri="{FF2B5EF4-FFF2-40B4-BE49-F238E27FC236}">
                <a16:creationId xmlns:a16="http://schemas.microsoft.com/office/drawing/2014/main" id="{86210D0F-0A68-0DE4-132A-7E3625482412}"/>
              </a:ext>
            </a:extLst>
          </p:cNvPr>
          <p:cNvGraphicFramePr>
            <a:graphicFrameLocks noGrp="1"/>
          </p:cNvGraphicFramePr>
          <p:nvPr>
            <p:extLst>
              <p:ext uri="{D42A27DB-BD31-4B8C-83A1-F6EECF244321}">
                <p14:modId xmlns:p14="http://schemas.microsoft.com/office/powerpoint/2010/main" val="4042564297"/>
              </p:ext>
            </p:extLst>
          </p:nvPr>
        </p:nvGraphicFramePr>
        <p:xfrm>
          <a:off x="5018549" y="4224033"/>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0,288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81970" y="586777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Абдрахманова Н.Е. / Акылбаева М.М. </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772416"/>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20716</TotalTime>
  <Words>600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4292</cp:revision>
  <cp:lastPrinted>2021-07-01T03:56:27Z</cp:lastPrinted>
  <dcterms:created xsi:type="dcterms:W3CDTF">2018-03-27T06:03:00Z</dcterms:created>
  <dcterms:modified xsi:type="dcterms:W3CDTF">2026-05-17T08:12:32Z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